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embeddedFontLst>
    <p:embeddedFont>
      <p:font typeface="Poppins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Poppins-bold.fntdata"/><Relationship Id="rId23" Type="http://schemas.openxmlformats.org/officeDocument/2006/relationships/font" Target="fonts/Poppins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oppins-boldItalic.fntdata"/><Relationship Id="rId25" Type="http://schemas.openxmlformats.org/officeDocument/2006/relationships/font" Target="fonts/Poppi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spreadsheets/d/1qkI0NCWIxUXrqJLHjbmQMLO2Ql0SPe1D4rpKL-NOxII/view" TargetMode="External"/><Relationship Id="rId22" Type="http://schemas.openxmlformats.org/officeDocument/2006/relationships/hyperlink" Target="https://docs.google.com/drawings/d/1s4-BfSNErI3ceKL9BhTVralc0cCUuXQPElrtl3-e6QA/edit?usp=sharing" TargetMode="External"/><Relationship Id="rId21" Type="http://schemas.openxmlformats.org/officeDocument/2006/relationships/hyperlink" Target="https://docs.google.com/forms/d/1TMrXVfOt7TURf6KfbKQqY4u5-C82lrBVO-3SVqvkwik/edit?usp=sharing" TargetMode="External"/><Relationship Id="rId24" Type="http://schemas.openxmlformats.org/officeDocument/2006/relationships/hyperlink" Target="https://docs.google.com/document/d/1HQDDb2lHlynK7RjxuEr90XyqW4E_aTjdKK0ztA54LaA/edit?usp=sharing" TargetMode="External"/><Relationship Id="rId23" Type="http://schemas.openxmlformats.org/officeDocument/2006/relationships/hyperlink" Target="https://sites.google.com/view/photoboothrentalorangecounty/home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photoboothrentalorangecounty/home" TargetMode="External"/><Relationship Id="rId3" Type="http://schemas.openxmlformats.org/officeDocument/2006/relationships/hyperlink" Target="https://drive.google.com/drive/folders/1E-ttncyoZwAjRq9xg-xbbZxv2LcaC-xf?usp=sharing" TargetMode="External"/><Relationship Id="rId4" Type="http://schemas.openxmlformats.org/officeDocument/2006/relationships/hyperlink" Target="https://drive.google.com/drive/folders/1dyJ5SL5nTqB3HaEo9LfdGQ9zsSJXRnmM?usp=sharing" TargetMode="External"/><Relationship Id="rId9" Type="http://schemas.openxmlformats.org/officeDocument/2006/relationships/hyperlink" Target="https://drive.google.com/file/d/1p1xZJlV3s3TXpfZtLkHUBigbiKL6Tuz4/view?usp=sharing" TargetMode="External"/><Relationship Id="rId26" Type="http://schemas.openxmlformats.org/officeDocument/2006/relationships/hyperlink" Target="https://docs.google.com/document/d/1HQDDb2lHlynK7RjxuEr90XyqW4E_aTjdKK0ztA54LaA/view" TargetMode="External"/><Relationship Id="rId25" Type="http://schemas.openxmlformats.org/officeDocument/2006/relationships/hyperlink" Target="https://docs.google.com/document/d/1HQDDb2lHlynK7RjxuEr90XyqW4E_aTjdKK0ztA54LaA/pub" TargetMode="External"/><Relationship Id="rId28" Type="http://schemas.openxmlformats.org/officeDocument/2006/relationships/hyperlink" Target="https://docs.google.com/presentation/d/1UVOHrzv0dtMIH_Hrm_ZAjF5YTyYYHrIVRhi3vzV-FPs/pub" TargetMode="External"/><Relationship Id="rId27" Type="http://schemas.openxmlformats.org/officeDocument/2006/relationships/hyperlink" Target="https://docs.google.com/presentation/d/1UVOHrzv0dtMIH_Hrm_ZAjF5YTyYYHrIVRhi3vzV-FPs/edit?usp=sharing" TargetMode="External"/><Relationship Id="rId5" Type="http://schemas.openxmlformats.org/officeDocument/2006/relationships/hyperlink" Target="https://drive.google.com/drive/folders/1tmZpPljzO_CdfXc-MR4YnxtxzHjECkKF?usp=sharing" TargetMode="External"/><Relationship Id="rId6" Type="http://schemas.openxmlformats.org/officeDocument/2006/relationships/hyperlink" Target="https://drive.google.com/drive/folders/1UxTjcDlD2I-EaLgA16B2LCZFUgVwOecv?usp=sharing" TargetMode="External"/><Relationship Id="rId29" Type="http://schemas.openxmlformats.org/officeDocument/2006/relationships/hyperlink" Target="https://docs.google.com/presentation/d/1UVOHrzv0dtMIH_Hrm_ZAjF5YTyYYHrIVRhi3vzV-FPs/view" TargetMode="External"/><Relationship Id="rId7" Type="http://schemas.openxmlformats.org/officeDocument/2006/relationships/hyperlink" Target="https://drive.google.com/drive/folders/1PyeQoOGTn2OcQ4QoLMweKmeTUnb5TY7D?usp=sharing" TargetMode="External"/><Relationship Id="rId8" Type="http://schemas.openxmlformats.org/officeDocument/2006/relationships/hyperlink" Target="https://drive.google.com/drive/folders/1osqayZBffZeOI7XSJGIoBjvQp713sb_j?usp=sharing" TargetMode="External"/><Relationship Id="rId11" Type="http://schemas.openxmlformats.org/officeDocument/2006/relationships/hyperlink" Target="https://drive.google.com/file/d/1QPRiKEi6mswQAPx4Xfwx1CPLPkSYc4t9/view?usp=sharing" TargetMode="External"/><Relationship Id="rId10" Type="http://schemas.openxmlformats.org/officeDocument/2006/relationships/hyperlink" Target="https://drive.google.com/file/d/1A8NsJQ8Hz9BaDLeD2RbDVNnCVF2fOBHC/view?usp=sharing" TargetMode="External"/><Relationship Id="rId13" Type="http://schemas.openxmlformats.org/officeDocument/2006/relationships/hyperlink" Target="https://drive.google.com/file/d/1qD7SH56qwgDZXPlAolfhahPa8AZ3WrfI/view?usp=sharing" TargetMode="External"/><Relationship Id="rId12" Type="http://schemas.openxmlformats.org/officeDocument/2006/relationships/hyperlink" Target="https://drive.google.com/file/d/1oe9qVrEZ181LrXReAnPPXxCzhm3YYX_P/view?usp=sharing" TargetMode="External"/><Relationship Id="rId15" Type="http://schemas.openxmlformats.org/officeDocument/2006/relationships/hyperlink" Target="https://drive.google.com/file/d/1WC0GJve_CozZqhHI4G36ceAv4vomGJmf/view?usp=sharing" TargetMode="External"/><Relationship Id="rId14" Type="http://schemas.openxmlformats.org/officeDocument/2006/relationships/hyperlink" Target="https://drive.google.com/file/d/1S0UF-tOafgUYjfXX3ermFKHU5iYb77MW/view?usp=sharing" TargetMode="External"/><Relationship Id="rId17" Type="http://schemas.openxmlformats.org/officeDocument/2006/relationships/hyperlink" Target="https://docs.google.com/spreadsheet/pub?key=1qkI0NCWIxUXrqJLHjbmQMLO2Ql0SPe1D4rpKL-NOxII" TargetMode="External"/><Relationship Id="rId16" Type="http://schemas.openxmlformats.org/officeDocument/2006/relationships/hyperlink" Target="https://docs.google.com/spreadsheets/d/1qkI0NCWIxUXrqJLHjbmQMLO2Ql0SPe1D4rpKL-NOxII/edit?usp=sharing" TargetMode="External"/><Relationship Id="rId19" Type="http://schemas.openxmlformats.org/officeDocument/2006/relationships/hyperlink" Target="https://docs.google.com/spreadsheets/d/1qkI0NCWIxUXrqJLHjbmQMLO2Ql0SPe1D4rpKL-NOxII/pub" TargetMode="External"/><Relationship Id="rId18" Type="http://schemas.openxmlformats.org/officeDocument/2006/relationships/hyperlink" Target="https://docs.google.com/spreadsheets/d/1qkI0NCWIxUXrqJLHjbmQMLO2Ql0SPe1D4rpKL-NOxII/pubhtml" TargetMode="Externa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spreadsheets/d/1qkI0NCWIxUXrqJLHjbmQMLO2Ql0SPe1D4rpKL-NOxII/view" TargetMode="External"/><Relationship Id="rId22" Type="http://schemas.openxmlformats.org/officeDocument/2006/relationships/hyperlink" Target="https://docs.google.com/drawings/d/1s4-BfSNErI3ceKL9BhTVralc0cCUuXQPElrtl3-e6QA/edit?usp=sharing" TargetMode="External"/><Relationship Id="rId21" Type="http://schemas.openxmlformats.org/officeDocument/2006/relationships/hyperlink" Target="https://docs.google.com/forms/d/1TMrXVfOt7TURf6KfbKQqY4u5-C82lrBVO-3SVqvkwik/edit?usp=sharing" TargetMode="External"/><Relationship Id="rId24" Type="http://schemas.openxmlformats.org/officeDocument/2006/relationships/hyperlink" Target="https://docs.google.com/document/d/1HQDDb2lHlynK7RjxuEr90XyqW4E_aTjdKK0ztA54LaA/edit?usp=sharing" TargetMode="External"/><Relationship Id="rId23" Type="http://schemas.openxmlformats.org/officeDocument/2006/relationships/hyperlink" Target="https://sites.google.com/view/photoboothrentalorangecounty/home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photoboothrentalorangecounty/home" TargetMode="External"/><Relationship Id="rId3" Type="http://schemas.openxmlformats.org/officeDocument/2006/relationships/hyperlink" Target="https://drive.google.com/drive/folders/1E-ttncyoZwAjRq9xg-xbbZxv2LcaC-xf?usp=sharing" TargetMode="External"/><Relationship Id="rId4" Type="http://schemas.openxmlformats.org/officeDocument/2006/relationships/hyperlink" Target="https://drive.google.com/drive/folders/1dyJ5SL5nTqB3HaEo9LfdGQ9zsSJXRnmM?usp=sharing" TargetMode="External"/><Relationship Id="rId9" Type="http://schemas.openxmlformats.org/officeDocument/2006/relationships/hyperlink" Target="https://drive.google.com/file/d/1p1xZJlV3s3TXpfZtLkHUBigbiKL6Tuz4/view?usp=sharing" TargetMode="External"/><Relationship Id="rId26" Type="http://schemas.openxmlformats.org/officeDocument/2006/relationships/hyperlink" Target="https://docs.google.com/document/d/1HQDDb2lHlynK7RjxuEr90XyqW4E_aTjdKK0ztA54LaA/view" TargetMode="External"/><Relationship Id="rId25" Type="http://schemas.openxmlformats.org/officeDocument/2006/relationships/hyperlink" Target="https://docs.google.com/document/d/1HQDDb2lHlynK7RjxuEr90XyqW4E_aTjdKK0ztA54LaA/pub" TargetMode="External"/><Relationship Id="rId28" Type="http://schemas.openxmlformats.org/officeDocument/2006/relationships/hyperlink" Target="https://docs.google.com/presentation/d/1UVOHrzv0dtMIH_Hrm_ZAjF5YTyYYHrIVRhi3vzV-FPs/pub" TargetMode="External"/><Relationship Id="rId27" Type="http://schemas.openxmlformats.org/officeDocument/2006/relationships/hyperlink" Target="https://docs.google.com/presentation/d/1UVOHrzv0dtMIH_Hrm_ZAjF5YTyYYHrIVRhi3vzV-FPs/edit?usp=sharing" TargetMode="External"/><Relationship Id="rId5" Type="http://schemas.openxmlformats.org/officeDocument/2006/relationships/hyperlink" Target="https://drive.google.com/drive/folders/1tmZpPljzO_CdfXc-MR4YnxtxzHjECkKF?usp=sharing" TargetMode="External"/><Relationship Id="rId6" Type="http://schemas.openxmlformats.org/officeDocument/2006/relationships/hyperlink" Target="https://drive.google.com/drive/folders/1UxTjcDlD2I-EaLgA16B2LCZFUgVwOecv?usp=sharing" TargetMode="External"/><Relationship Id="rId29" Type="http://schemas.openxmlformats.org/officeDocument/2006/relationships/hyperlink" Target="https://docs.google.com/presentation/d/1UVOHrzv0dtMIH_Hrm_ZAjF5YTyYYHrIVRhi3vzV-FPs/view" TargetMode="External"/><Relationship Id="rId7" Type="http://schemas.openxmlformats.org/officeDocument/2006/relationships/hyperlink" Target="https://drive.google.com/drive/folders/1PyeQoOGTn2OcQ4QoLMweKmeTUnb5TY7D?usp=sharing" TargetMode="External"/><Relationship Id="rId8" Type="http://schemas.openxmlformats.org/officeDocument/2006/relationships/hyperlink" Target="https://drive.google.com/drive/folders/1osqayZBffZeOI7XSJGIoBjvQp713sb_j?usp=sharing" TargetMode="External"/><Relationship Id="rId11" Type="http://schemas.openxmlformats.org/officeDocument/2006/relationships/hyperlink" Target="https://drive.google.com/file/d/1QPRiKEi6mswQAPx4Xfwx1CPLPkSYc4t9/view?usp=sharing" TargetMode="External"/><Relationship Id="rId10" Type="http://schemas.openxmlformats.org/officeDocument/2006/relationships/hyperlink" Target="https://drive.google.com/file/d/1A8NsJQ8Hz9BaDLeD2RbDVNnCVF2fOBHC/view?usp=sharing" TargetMode="External"/><Relationship Id="rId13" Type="http://schemas.openxmlformats.org/officeDocument/2006/relationships/hyperlink" Target="https://drive.google.com/file/d/1qD7SH56qwgDZXPlAolfhahPa8AZ3WrfI/view?usp=sharing" TargetMode="External"/><Relationship Id="rId12" Type="http://schemas.openxmlformats.org/officeDocument/2006/relationships/hyperlink" Target="https://drive.google.com/file/d/1oe9qVrEZ181LrXReAnPPXxCzhm3YYX_P/view?usp=sharing" TargetMode="External"/><Relationship Id="rId15" Type="http://schemas.openxmlformats.org/officeDocument/2006/relationships/hyperlink" Target="https://drive.google.com/file/d/1WC0GJve_CozZqhHI4G36ceAv4vomGJmf/view?usp=sharing" TargetMode="External"/><Relationship Id="rId14" Type="http://schemas.openxmlformats.org/officeDocument/2006/relationships/hyperlink" Target="https://drive.google.com/file/d/1S0UF-tOafgUYjfXX3ermFKHU5iYb77MW/view?usp=sharing" TargetMode="External"/><Relationship Id="rId17" Type="http://schemas.openxmlformats.org/officeDocument/2006/relationships/hyperlink" Target="https://docs.google.com/spreadsheet/pub?key=1qkI0NCWIxUXrqJLHjbmQMLO2Ql0SPe1D4rpKL-NOxII" TargetMode="External"/><Relationship Id="rId16" Type="http://schemas.openxmlformats.org/officeDocument/2006/relationships/hyperlink" Target="https://docs.google.com/spreadsheets/d/1qkI0NCWIxUXrqJLHjbmQMLO2Ql0SPe1D4rpKL-NOxII/edit?usp=sharing" TargetMode="External"/><Relationship Id="rId19" Type="http://schemas.openxmlformats.org/officeDocument/2006/relationships/hyperlink" Target="https://docs.google.com/spreadsheets/d/1qkI0NCWIxUXrqJLHjbmQMLO2Ql0SPe1D4rpKL-NOxII/pub" TargetMode="External"/><Relationship Id="rId18" Type="http://schemas.openxmlformats.org/officeDocument/2006/relationships/hyperlink" Target="https://docs.google.com/spreadsheets/d/1qkI0NCWIxUXrqJLHjbmQMLO2Ql0SPe1D4rpKL-NOxII/pubhtml" TargetMode="Externa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spreadsheets/d/1qkI0NCWIxUXrqJLHjbmQMLO2Ql0SPe1D4rpKL-NOxII/view" TargetMode="External"/><Relationship Id="rId22" Type="http://schemas.openxmlformats.org/officeDocument/2006/relationships/hyperlink" Target="https://docs.google.com/drawings/d/1s4-BfSNErI3ceKL9BhTVralc0cCUuXQPElrtl3-e6QA/edit?usp=sharing" TargetMode="External"/><Relationship Id="rId21" Type="http://schemas.openxmlformats.org/officeDocument/2006/relationships/hyperlink" Target="https://docs.google.com/forms/d/1TMrXVfOt7TURf6KfbKQqY4u5-C82lrBVO-3SVqvkwik/edit?usp=sharing" TargetMode="External"/><Relationship Id="rId24" Type="http://schemas.openxmlformats.org/officeDocument/2006/relationships/hyperlink" Target="https://docs.google.com/document/d/1HQDDb2lHlynK7RjxuEr90XyqW4E_aTjdKK0ztA54LaA/edit?usp=sharing" TargetMode="External"/><Relationship Id="rId23" Type="http://schemas.openxmlformats.org/officeDocument/2006/relationships/hyperlink" Target="https://sites.google.com/view/photoboothrentalorangecounty/home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photoboothrentalorangecounty/home" TargetMode="External"/><Relationship Id="rId3" Type="http://schemas.openxmlformats.org/officeDocument/2006/relationships/hyperlink" Target="https://drive.google.com/drive/folders/1E-ttncyoZwAjRq9xg-xbbZxv2LcaC-xf?usp=sharing" TargetMode="External"/><Relationship Id="rId4" Type="http://schemas.openxmlformats.org/officeDocument/2006/relationships/hyperlink" Target="https://drive.google.com/drive/folders/1dyJ5SL5nTqB3HaEo9LfdGQ9zsSJXRnmM?usp=sharing" TargetMode="External"/><Relationship Id="rId9" Type="http://schemas.openxmlformats.org/officeDocument/2006/relationships/hyperlink" Target="https://drive.google.com/file/d/1p1xZJlV3s3TXpfZtLkHUBigbiKL6Tuz4/view?usp=sharing" TargetMode="External"/><Relationship Id="rId26" Type="http://schemas.openxmlformats.org/officeDocument/2006/relationships/hyperlink" Target="https://docs.google.com/document/d/1HQDDb2lHlynK7RjxuEr90XyqW4E_aTjdKK0ztA54LaA/view" TargetMode="External"/><Relationship Id="rId25" Type="http://schemas.openxmlformats.org/officeDocument/2006/relationships/hyperlink" Target="https://docs.google.com/document/d/1HQDDb2lHlynK7RjxuEr90XyqW4E_aTjdKK0ztA54LaA/pub" TargetMode="External"/><Relationship Id="rId28" Type="http://schemas.openxmlformats.org/officeDocument/2006/relationships/hyperlink" Target="https://docs.google.com/presentation/d/1UVOHrzv0dtMIH_Hrm_ZAjF5YTyYYHrIVRhi3vzV-FPs/pub" TargetMode="External"/><Relationship Id="rId27" Type="http://schemas.openxmlformats.org/officeDocument/2006/relationships/hyperlink" Target="https://docs.google.com/presentation/d/1UVOHrzv0dtMIH_Hrm_ZAjF5YTyYYHrIVRhi3vzV-FPs/edit?usp=sharing" TargetMode="External"/><Relationship Id="rId5" Type="http://schemas.openxmlformats.org/officeDocument/2006/relationships/hyperlink" Target="https://drive.google.com/drive/folders/1tmZpPljzO_CdfXc-MR4YnxtxzHjECkKF?usp=sharing" TargetMode="External"/><Relationship Id="rId6" Type="http://schemas.openxmlformats.org/officeDocument/2006/relationships/hyperlink" Target="https://drive.google.com/drive/folders/1UxTjcDlD2I-EaLgA16B2LCZFUgVwOecv?usp=sharing" TargetMode="External"/><Relationship Id="rId29" Type="http://schemas.openxmlformats.org/officeDocument/2006/relationships/hyperlink" Target="https://docs.google.com/presentation/d/1UVOHrzv0dtMIH_Hrm_ZAjF5YTyYYHrIVRhi3vzV-FPs/view" TargetMode="External"/><Relationship Id="rId7" Type="http://schemas.openxmlformats.org/officeDocument/2006/relationships/hyperlink" Target="https://drive.google.com/drive/folders/1PyeQoOGTn2OcQ4QoLMweKmeTUnb5TY7D?usp=sharing" TargetMode="External"/><Relationship Id="rId8" Type="http://schemas.openxmlformats.org/officeDocument/2006/relationships/hyperlink" Target="https://drive.google.com/drive/folders/1osqayZBffZeOI7XSJGIoBjvQp713sb_j?usp=sharing" TargetMode="External"/><Relationship Id="rId11" Type="http://schemas.openxmlformats.org/officeDocument/2006/relationships/hyperlink" Target="https://drive.google.com/file/d/1QPRiKEi6mswQAPx4Xfwx1CPLPkSYc4t9/view?usp=sharing" TargetMode="External"/><Relationship Id="rId10" Type="http://schemas.openxmlformats.org/officeDocument/2006/relationships/hyperlink" Target="https://drive.google.com/file/d/1A8NsJQ8Hz9BaDLeD2RbDVNnCVF2fOBHC/view?usp=sharing" TargetMode="External"/><Relationship Id="rId13" Type="http://schemas.openxmlformats.org/officeDocument/2006/relationships/hyperlink" Target="https://drive.google.com/file/d/1qD7SH56qwgDZXPlAolfhahPa8AZ3WrfI/view?usp=sharing" TargetMode="External"/><Relationship Id="rId12" Type="http://schemas.openxmlformats.org/officeDocument/2006/relationships/hyperlink" Target="https://drive.google.com/file/d/1oe9qVrEZ181LrXReAnPPXxCzhm3YYX_P/view?usp=sharing" TargetMode="External"/><Relationship Id="rId15" Type="http://schemas.openxmlformats.org/officeDocument/2006/relationships/hyperlink" Target="https://drive.google.com/file/d/1WC0GJve_CozZqhHI4G36ceAv4vomGJmf/view?usp=sharing" TargetMode="External"/><Relationship Id="rId14" Type="http://schemas.openxmlformats.org/officeDocument/2006/relationships/hyperlink" Target="https://drive.google.com/file/d/1S0UF-tOafgUYjfXX3ermFKHU5iYb77MW/view?usp=sharing" TargetMode="External"/><Relationship Id="rId17" Type="http://schemas.openxmlformats.org/officeDocument/2006/relationships/hyperlink" Target="https://docs.google.com/spreadsheet/pub?key=1qkI0NCWIxUXrqJLHjbmQMLO2Ql0SPe1D4rpKL-NOxII" TargetMode="External"/><Relationship Id="rId16" Type="http://schemas.openxmlformats.org/officeDocument/2006/relationships/hyperlink" Target="https://docs.google.com/spreadsheets/d/1qkI0NCWIxUXrqJLHjbmQMLO2Ql0SPe1D4rpKL-NOxII/edit?usp=sharing" TargetMode="External"/><Relationship Id="rId19" Type="http://schemas.openxmlformats.org/officeDocument/2006/relationships/hyperlink" Target="https://docs.google.com/spreadsheets/d/1qkI0NCWIxUXrqJLHjbmQMLO2Ql0SPe1D4rpKL-NOxII/pub" TargetMode="External"/><Relationship Id="rId18" Type="http://schemas.openxmlformats.org/officeDocument/2006/relationships/hyperlink" Target="https://docs.google.com/spreadsheets/d/1qkI0NCWIxUXrqJLHjbmQMLO2Ql0SPe1D4rpKL-NOxII/pubhtml" TargetMode="External"/></Relationships>
</file>

<file path=ppt/notesSlides/_rels/notesSlide5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spreadsheets/d/1qkI0NCWIxUXrqJLHjbmQMLO2Ql0SPe1D4rpKL-NOxII/view" TargetMode="External"/><Relationship Id="rId22" Type="http://schemas.openxmlformats.org/officeDocument/2006/relationships/hyperlink" Target="https://docs.google.com/drawings/d/1s4-BfSNErI3ceKL9BhTVralc0cCUuXQPElrtl3-e6QA/edit?usp=sharing" TargetMode="External"/><Relationship Id="rId21" Type="http://schemas.openxmlformats.org/officeDocument/2006/relationships/hyperlink" Target="https://docs.google.com/forms/d/1TMrXVfOt7TURf6KfbKQqY4u5-C82lrBVO-3SVqvkwik/edit?usp=sharing" TargetMode="External"/><Relationship Id="rId24" Type="http://schemas.openxmlformats.org/officeDocument/2006/relationships/hyperlink" Target="https://docs.google.com/document/d/1HQDDb2lHlynK7RjxuEr90XyqW4E_aTjdKK0ztA54LaA/edit?usp=sharing" TargetMode="External"/><Relationship Id="rId23" Type="http://schemas.openxmlformats.org/officeDocument/2006/relationships/hyperlink" Target="https://sites.google.com/view/photoboothrentalorangecounty/home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photoboothrentalorangecounty/home" TargetMode="External"/><Relationship Id="rId3" Type="http://schemas.openxmlformats.org/officeDocument/2006/relationships/hyperlink" Target="https://drive.google.com/drive/folders/1E-ttncyoZwAjRq9xg-xbbZxv2LcaC-xf?usp=sharing" TargetMode="External"/><Relationship Id="rId4" Type="http://schemas.openxmlformats.org/officeDocument/2006/relationships/hyperlink" Target="https://drive.google.com/drive/folders/1dyJ5SL5nTqB3HaEo9LfdGQ9zsSJXRnmM?usp=sharing" TargetMode="External"/><Relationship Id="rId9" Type="http://schemas.openxmlformats.org/officeDocument/2006/relationships/hyperlink" Target="https://drive.google.com/file/d/1p1xZJlV3s3TXpfZtLkHUBigbiKL6Tuz4/view?usp=sharing" TargetMode="External"/><Relationship Id="rId26" Type="http://schemas.openxmlformats.org/officeDocument/2006/relationships/hyperlink" Target="https://docs.google.com/document/d/1HQDDb2lHlynK7RjxuEr90XyqW4E_aTjdKK0ztA54LaA/view" TargetMode="External"/><Relationship Id="rId25" Type="http://schemas.openxmlformats.org/officeDocument/2006/relationships/hyperlink" Target="https://docs.google.com/document/d/1HQDDb2lHlynK7RjxuEr90XyqW4E_aTjdKK0ztA54LaA/pub" TargetMode="External"/><Relationship Id="rId28" Type="http://schemas.openxmlformats.org/officeDocument/2006/relationships/hyperlink" Target="https://docs.google.com/presentation/d/1UVOHrzv0dtMIH_Hrm_ZAjF5YTyYYHrIVRhi3vzV-FPs/pub" TargetMode="External"/><Relationship Id="rId27" Type="http://schemas.openxmlformats.org/officeDocument/2006/relationships/hyperlink" Target="https://docs.google.com/presentation/d/1UVOHrzv0dtMIH_Hrm_ZAjF5YTyYYHrIVRhi3vzV-FPs/edit?usp=sharing" TargetMode="External"/><Relationship Id="rId5" Type="http://schemas.openxmlformats.org/officeDocument/2006/relationships/hyperlink" Target="https://drive.google.com/drive/folders/1tmZpPljzO_CdfXc-MR4YnxtxzHjECkKF?usp=sharing" TargetMode="External"/><Relationship Id="rId6" Type="http://schemas.openxmlformats.org/officeDocument/2006/relationships/hyperlink" Target="https://drive.google.com/drive/folders/1UxTjcDlD2I-EaLgA16B2LCZFUgVwOecv?usp=sharing" TargetMode="External"/><Relationship Id="rId29" Type="http://schemas.openxmlformats.org/officeDocument/2006/relationships/hyperlink" Target="https://docs.google.com/presentation/d/1UVOHrzv0dtMIH_Hrm_ZAjF5YTyYYHrIVRhi3vzV-FPs/view" TargetMode="External"/><Relationship Id="rId7" Type="http://schemas.openxmlformats.org/officeDocument/2006/relationships/hyperlink" Target="https://drive.google.com/drive/folders/1PyeQoOGTn2OcQ4QoLMweKmeTUnb5TY7D?usp=sharing" TargetMode="External"/><Relationship Id="rId8" Type="http://schemas.openxmlformats.org/officeDocument/2006/relationships/hyperlink" Target="https://drive.google.com/drive/folders/1osqayZBffZeOI7XSJGIoBjvQp713sb_j?usp=sharing" TargetMode="External"/><Relationship Id="rId11" Type="http://schemas.openxmlformats.org/officeDocument/2006/relationships/hyperlink" Target="https://drive.google.com/file/d/1QPRiKEi6mswQAPx4Xfwx1CPLPkSYc4t9/view?usp=sharing" TargetMode="External"/><Relationship Id="rId10" Type="http://schemas.openxmlformats.org/officeDocument/2006/relationships/hyperlink" Target="https://drive.google.com/file/d/1A8NsJQ8Hz9BaDLeD2RbDVNnCVF2fOBHC/view?usp=sharing" TargetMode="External"/><Relationship Id="rId13" Type="http://schemas.openxmlformats.org/officeDocument/2006/relationships/hyperlink" Target="https://drive.google.com/file/d/1qD7SH56qwgDZXPlAolfhahPa8AZ3WrfI/view?usp=sharing" TargetMode="External"/><Relationship Id="rId12" Type="http://schemas.openxmlformats.org/officeDocument/2006/relationships/hyperlink" Target="https://drive.google.com/file/d/1oe9qVrEZ181LrXReAnPPXxCzhm3YYX_P/view?usp=sharing" TargetMode="External"/><Relationship Id="rId15" Type="http://schemas.openxmlformats.org/officeDocument/2006/relationships/hyperlink" Target="https://drive.google.com/file/d/1WC0GJve_CozZqhHI4G36ceAv4vomGJmf/view?usp=sharing" TargetMode="External"/><Relationship Id="rId14" Type="http://schemas.openxmlformats.org/officeDocument/2006/relationships/hyperlink" Target="https://drive.google.com/file/d/1S0UF-tOafgUYjfXX3ermFKHU5iYb77MW/view?usp=sharing" TargetMode="External"/><Relationship Id="rId17" Type="http://schemas.openxmlformats.org/officeDocument/2006/relationships/hyperlink" Target="https://docs.google.com/spreadsheet/pub?key=1qkI0NCWIxUXrqJLHjbmQMLO2Ql0SPe1D4rpKL-NOxII" TargetMode="External"/><Relationship Id="rId16" Type="http://schemas.openxmlformats.org/officeDocument/2006/relationships/hyperlink" Target="https://docs.google.com/spreadsheets/d/1qkI0NCWIxUXrqJLHjbmQMLO2Ql0SPe1D4rpKL-NOxII/edit?usp=sharing" TargetMode="External"/><Relationship Id="rId19" Type="http://schemas.openxmlformats.org/officeDocument/2006/relationships/hyperlink" Target="https://docs.google.com/spreadsheets/d/1qkI0NCWIxUXrqJLHjbmQMLO2Ql0SPe1D4rpKL-NOxII/pub" TargetMode="External"/><Relationship Id="rId18" Type="http://schemas.openxmlformats.org/officeDocument/2006/relationships/hyperlink" Target="https://docs.google.com/spreadsheets/d/1qkI0NCWIxUXrqJLHjbmQMLO2Ql0SPe1D4rpKL-NOxII/pubhtml" TargetMode="Externa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34401201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34401201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wedding photo booth rental orange county,ipad photo booth rental,party photo booth rentals near me,360 video booth rental costa mesa,OC photo booth rental service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SLIDES_API1344012013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SLIDES_API1344012013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SLIDES_API1344012013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SLIDES_API1344012013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SLIDES_API1344012013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SLIDES_API1344012013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SLIDES_API1344012013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SLIDES_API1344012013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SLIDES_API1344012013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SLIDES_API1344012013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SLIDES_API1344012013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SLIDES_API1344012013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SLIDES_API1344012013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SLIDES_API1344012013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https://sites.google.com/view/photoboothrentalorangecounty/home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https://drive.google.com/drive/folders/1E-ttncyoZwAjRq9xg-xbbZxv2LcaC-xf?usp=sharing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https://drive.google.com/drive/folders/1dyJ5SL5nTqB3HaEo9LfdGQ9zsSJXRnmM?usp=sharing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https://drive.google.com/drive/folders/1tmZpPljzO_CdfXc-MR4YnxtxzHjECkKF?usp=sharing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https://drive.google.com/drive/folders/1UxTjcDlD2I-EaLgA16B2LCZFUgVwOecv?usp=sharing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https://drive.google.com/drive/folders/1PyeQoOGTn2OcQ4QoLMweKmeTUnb5TY7D?usp=sharing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https://drive.google.com/drive/folders/1osqayZBffZeOI7XSJGIoBjvQp713sb_j?usp=sharing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https://drive.google.com/file/d/1p1xZJlV3s3TXpfZtLkHUBigbiKL6Tuz4/view?usp=sharing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https://drive.google.com/file/d/1A8NsJQ8Hz9BaDLeD2RbDVNnCVF2fOBHC/view?usp=sharing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https://drive.google.com/file/d/1QPRiKEi6mswQAPx4Xfwx1CPLPkSYc4t9/view?usp=sharing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https://drive.google.com/file/d/1oe9qVrEZ181LrXReAnPPXxCzhm3YYX_P/view?usp=sharing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https://drive.google.com/file/d/1qD7SH56qwgDZXPlAolfhahPa8AZ3WrfI/view?usp=sharing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https://drive.google.com/file/d/1S0UF-tOafgUYjfXX3ermFKHU5iYb77MW/view?usp=sharing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https://drive.google.com/file/d/1WC0GJve_CozZqhHI4G36ceAv4vomGJmf/view?usp=sharing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https://docs.google.com/spreadsheets/d/1qkI0NCWIxUXrqJLHjbmQMLO2Ql0SPe1D4rpKL-NOxII/edit?usp=sharing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https://docs.google.com/spreadsheet/pub?key=1qkI0NCWIxUXrqJLHjbmQMLO2Ql0SPe1D4rpKL-NOxII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https://docs.google.com/spreadsheets/d/1qkI0NCWIxUXrqJLHjbmQMLO2Ql0SPe1D4rpKL-NOxII/pubhtml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https://docs.google.com/spreadsheets/d/1qkI0NCWIxUXrqJLHjbmQMLO2Ql0SPe1D4rpKL-NOxII/pub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https://docs.google.com/spreadsheets/d/1qkI0NCWIxUXrqJLHjbmQMLO2Ql0SPe1D4rpKL-NOxII/view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https://docs.google.com/forms/d/1TMrXVfOt7TURf6KfbKQqY4u5-C82lrBVO-3SVqvkwik/edit?usp=sharing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https://docs.google.com/drawings/d/1s4-BfSNErI3ceKL9BhTVralc0cCUuXQPElrtl3-e6QA/edit?usp=sharing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https://sites.google.com/view/photoboothrentalorangecounty/home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https://docs.google.com/document/d/1HQDDb2lHlynK7RjxuEr90XyqW4E_aTjdKK0ztA54LaA/edit?usp=sharing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https://docs.google.com/document/d/1HQDDb2lHlynK7RjxuEr90XyqW4E_aTjdKK0ztA54LaA/pub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https://docs.google.com/document/d/1HQDDb2lHlynK7RjxuEr90XyqW4E_aTjdKK0ztA54LaA/view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https://docs.google.com/presentation/d/1UVOHrzv0dtMIH_Hrm_ZAjF5YTyYYHrIVRhi3vzV-FPs/edit?usp=sharing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https://docs.google.com/presentation/d/1UVOHrzv0dtMIH_Hrm_ZAjF5YTyYYHrIVRhi3vzV-FPs/pub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https://docs.google.com/presentation/d/1UVOHrzv0dtMIH_Hrm_ZAjF5YTyYYHrIVRhi3vzV-FPs/view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SLIDES_API1344012013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SLIDES_API1344012013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344012013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344012013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https://sites.google.com/view/photoboothrentalorangecounty/home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https://drive.google.com/drive/folders/1E-ttncyoZwAjRq9xg-xbbZxv2LcaC-xf?usp=sharing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https://drive.google.com/drive/folders/1dyJ5SL5nTqB3HaEo9LfdGQ9zsSJXRnmM?usp=sharing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https://drive.google.com/drive/folders/1tmZpPljzO_CdfXc-MR4YnxtxzHjECkKF?usp=sharing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https://drive.google.com/drive/folders/1UxTjcDlD2I-EaLgA16B2LCZFUgVwOecv?usp=sharing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https://drive.google.com/drive/folders/1PyeQoOGTn2OcQ4QoLMweKmeTUnb5TY7D?usp=sharing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https://drive.google.com/drive/folders/1osqayZBffZeOI7XSJGIoBjvQp713sb_j?usp=sharing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https://drive.google.com/file/d/1p1xZJlV3s3TXpfZtLkHUBigbiKL6Tuz4/view?usp=sharing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https://drive.google.com/file/d/1A8NsJQ8Hz9BaDLeD2RbDVNnCVF2fOBHC/view?usp=sharing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https://drive.google.com/file/d/1QPRiKEi6mswQAPx4Xfwx1CPLPkSYc4t9/view?usp=sharing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https://drive.google.com/file/d/1oe9qVrEZ181LrXReAnPPXxCzhm3YYX_P/view?usp=sharing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https://drive.google.com/file/d/1qD7SH56qwgDZXPlAolfhahPa8AZ3WrfI/view?usp=sharing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https://drive.google.com/file/d/1S0UF-tOafgUYjfXX3ermFKHU5iYb77MW/view?usp=sharing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https://drive.google.com/file/d/1WC0GJve_CozZqhHI4G36ceAv4vomGJmf/view?usp=sharing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https://docs.google.com/spreadsheets/d/1qkI0NCWIxUXrqJLHjbmQMLO2Ql0SPe1D4rpKL-NOxII/edit?usp=sharing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https://docs.google.com/spreadsheet/pub?key=1qkI0NCWIxUXrqJLHjbmQMLO2Ql0SPe1D4rpKL-NOxII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https://docs.google.com/spreadsheets/d/1qkI0NCWIxUXrqJLHjbmQMLO2Ql0SPe1D4rpKL-NOxII/pubhtml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https://docs.google.com/spreadsheets/d/1qkI0NCWIxUXrqJLHjbmQMLO2Ql0SPe1D4rpKL-NOxII/pub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https://docs.google.com/spreadsheets/d/1qkI0NCWIxUXrqJLHjbmQMLO2Ql0SPe1D4rpKL-NOxII/view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https://docs.google.com/forms/d/1TMrXVfOt7TURf6KfbKQqY4u5-C82lrBVO-3SVqvkwik/edit?usp=sharing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https://docs.google.com/drawings/d/1s4-BfSNErI3ceKL9BhTVralc0cCUuXQPElrtl3-e6QA/edit?usp=sharing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https://sites.google.com/view/photoboothrentalorangecounty/home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https://docs.google.com/document/d/1HQDDb2lHlynK7RjxuEr90XyqW4E_aTjdKK0ztA54LaA/edit?usp=sharing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https://docs.google.com/document/d/1HQDDb2lHlynK7RjxuEr90XyqW4E_aTjdKK0ztA54LaA/pub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https://docs.google.com/document/d/1HQDDb2lHlynK7RjxuEr90XyqW4E_aTjdKK0ztA54LaA/view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https://docs.google.com/presentation/d/1UVOHrzv0dtMIH_Hrm_ZAjF5YTyYYHrIVRhi3vzV-FPs/edit?usp=sharing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https://docs.google.com/presentation/d/1UVOHrzv0dtMIH_Hrm_ZAjF5YTyYYHrIVRhi3vzV-FPs/pub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https://docs.google.com/presentation/d/1UVOHrzv0dtMIH_Hrm_ZAjF5YTyYYHrIVRhi3vzV-FPs/view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SLIDES_API1344012013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SLIDES_API1344012013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Party Snaps Photo Booth OC | 360 Photo Booth Rental Orange County12911 Dungan lnGarden Grove, CA 92840562-303-9926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SLIDES_API1344012013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SLIDES_API1344012013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https://sites.google.com/view/photoboothrentalorangecounty/home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https://drive.google.com/drive/folders/1E-ttncyoZwAjRq9xg-xbbZxv2LcaC-xf?usp=sharing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https://drive.google.com/drive/folders/1dyJ5SL5nTqB3HaEo9LfdGQ9zsSJXRnmM?usp=sharing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https://drive.google.com/drive/folders/1tmZpPljzO_CdfXc-MR4YnxtxzHjECkKF?usp=sharing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https://drive.google.com/drive/folders/1UxTjcDlD2I-EaLgA16B2LCZFUgVwOecv?usp=sharing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https://drive.google.com/drive/folders/1PyeQoOGTn2OcQ4QoLMweKmeTUnb5TY7D?usp=sharing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https://drive.google.com/drive/folders/1osqayZBffZeOI7XSJGIoBjvQp713sb_j?usp=sharing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https://drive.google.com/file/d/1p1xZJlV3s3TXpfZtLkHUBigbiKL6Tuz4/view?usp=sharing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https://drive.google.com/file/d/1A8NsJQ8Hz9BaDLeD2RbDVNnCVF2fOBHC/view?usp=sharing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https://drive.google.com/file/d/1QPRiKEi6mswQAPx4Xfwx1CPLPkSYc4t9/view?usp=sharing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https://drive.google.com/file/d/1oe9qVrEZ181LrXReAnPPXxCzhm3YYX_P/view?usp=sharing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https://drive.google.com/file/d/1qD7SH56qwgDZXPlAolfhahPa8AZ3WrfI/view?usp=sharing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https://drive.google.com/file/d/1S0UF-tOafgUYjfXX3ermFKHU5iYb77MW/view?usp=sharing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https://drive.google.com/file/d/1WC0GJve_CozZqhHI4G36ceAv4vomGJmf/view?usp=sharing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https://docs.google.com/spreadsheets/d/1qkI0NCWIxUXrqJLHjbmQMLO2Ql0SPe1D4rpKL-NOxII/edit?usp=sharing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https://docs.google.com/spreadsheet/pub?key=1qkI0NCWIxUXrqJLHjbmQMLO2Ql0SPe1D4rpKL-NOxII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https://docs.google.com/spreadsheets/d/1qkI0NCWIxUXrqJLHjbmQMLO2Ql0SPe1D4rpKL-NOxII/pubhtml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https://docs.google.com/spreadsheets/d/1qkI0NCWIxUXrqJLHjbmQMLO2Ql0SPe1D4rpKL-NOxII/pub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https://docs.google.com/spreadsheets/d/1qkI0NCWIxUXrqJLHjbmQMLO2Ql0SPe1D4rpKL-NOxII/view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https://docs.google.com/forms/d/1TMrXVfOt7TURf6KfbKQqY4u5-C82lrBVO-3SVqvkwik/edit?usp=sharing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https://docs.google.com/drawings/d/1s4-BfSNErI3ceKL9BhTVralc0cCUuXQPElrtl3-e6QA/edit?usp=sharing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https://sites.google.com/view/photoboothrentalorangecounty/home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https://docs.google.com/document/d/1HQDDb2lHlynK7RjxuEr90XyqW4E_aTjdKK0ztA54LaA/edit?usp=sharing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https://docs.google.com/document/d/1HQDDb2lHlynK7RjxuEr90XyqW4E_aTjdKK0ztA54LaA/pub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https://docs.google.com/document/d/1HQDDb2lHlynK7RjxuEr90XyqW4E_aTjdKK0ztA54LaA/view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https://docs.google.com/presentation/d/1UVOHrzv0dtMIH_Hrm_ZAjF5YTyYYHrIVRhi3vzV-FPs/edit?usp=sharing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https://docs.google.com/presentation/d/1UVOHrzv0dtMIH_Hrm_ZAjF5YTyYYHrIVRhi3vzV-FPs/pub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https://docs.google.com/presentation/d/1UVOHrzv0dtMIH_Hrm_ZAjF5YTyYYHrIVRhi3vzV-FPs/view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SLIDES_API1344012013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SLIDES_API1344012013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https://sites.google.com/view/photoboothrentalorangecounty/home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https://drive.google.com/drive/folders/1E-ttncyoZwAjRq9xg-xbbZxv2LcaC-xf?usp=sharing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https://drive.google.com/drive/folders/1dyJ5SL5nTqB3HaEo9LfdGQ9zsSJXRnmM?usp=sharing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https://drive.google.com/drive/folders/1tmZpPljzO_CdfXc-MR4YnxtxzHjECkKF?usp=sharing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https://drive.google.com/drive/folders/1UxTjcDlD2I-EaLgA16B2LCZFUgVwOecv?usp=sharing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https://drive.google.com/drive/folders/1PyeQoOGTn2OcQ4QoLMweKmeTUnb5TY7D?usp=sharing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https://drive.google.com/drive/folders/1osqayZBffZeOI7XSJGIoBjvQp713sb_j?usp=sharing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https://drive.google.com/file/d/1p1xZJlV3s3TXpfZtLkHUBigbiKL6Tuz4/view?usp=sharing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https://drive.google.com/file/d/1A8NsJQ8Hz9BaDLeD2RbDVNnCVF2fOBHC/view?usp=sharing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https://drive.google.com/file/d/1QPRiKEi6mswQAPx4Xfwx1CPLPkSYc4t9/view?usp=sharing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https://drive.google.com/file/d/1oe9qVrEZ181LrXReAnPPXxCzhm3YYX_P/view?usp=sharing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https://drive.google.com/file/d/1qD7SH56qwgDZXPlAolfhahPa8AZ3WrfI/view?usp=sharing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https://drive.google.com/file/d/1S0UF-tOafgUYjfXX3ermFKHU5iYb77MW/view?usp=sharing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https://drive.google.com/file/d/1WC0GJve_CozZqhHI4G36ceAv4vomGJmf/view?usp=sharing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https://docs.google.com/spreadsheets/d/1qkI0NCWIxUXrqJLHjbmQMLO2Ql0SPe1D4rpKL-NOxII/edit?usp=sharing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https://docs.google.com/spreadsheet/pub?key=1qkI0NCWIxUXrqJLHjbmQMLO2Ql0SPe1D4rpKL-NOxII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https://docs.google.com/spreadsheets/d/1qkI0NCWIxUXrqJLHjbmQMLO2Ql0SPe1D4rpKL-NOxII/pubhtml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https://docs.google.com/spreadsheets/d/1qkI0NCWIxUXrqJLHjbmQMLO2Ql0SPe1D4rpKL-NOxII/pub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https://docs.google.com/spreadsheets/d/1qkI0NCWIxUXrqJLHjbmQMLO2Ql0SPe1D4rpKL-NOxII/view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https://docs.google.com/forms/d/1TMrXVfOt7TURf6KfbKQqY4u5-C82lrBVO-3SVqvkwik/edit?usp=sharing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https://docs.google.com/drawings/d/1s4-BfSNErI3ceKL9BhTVralc0cCUuXQPElrtl3-e6QA/edit?usp=sharing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https://sites.google.com/view/photoboothrentalorangecounty/home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https://docs.google.com/document/d/1HQDDb2lHlynK7RjxuEr90XyqW4E_aTjdKK0ztA54LaA/edit?usp=sharing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https://docs.google.com/document/d/1HQDDb2lHlynK7RjxuEr90XyqW4E_aTjdKK0ztA54LaA/pub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https://docs.google.com/document/d/1HQDDb2lHlynK7RjxuEr90XyqW4E_aTjdKK0ztA54LaA/view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https://docs.google.com/presentation/d/1UVOHrzv0dtMIH_Hrm_ZAjF5YTyYYHrIVRhi3vzV-FPs/edit?usp=sharing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https://docs.google.com/presentation/d/1UVOHrzv0dtMIH_Hrm_ZAjF5YTyYYHrIVRhi3vzV-FPs/pub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https://docs.google.com/presentation/d/1UVOHrzv0dtMIH_Hrm_ZAjF5YTyYYHrIVRhi3vzV-FPs/view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SLIDES_API1344012013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SLIDES_API1344012013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wedding photo booth rental orange county,ipad photo booth rental,party photo booth rentals near me,360 video booth rental costa mesa,OC photo booth rental service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SLIDES_API1344012013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SLIDES_API1344012013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wedding photo booth rental orange county,ipad photo booth rental,party photo booth rentals near me,360 video booth rental costa mesa,OC photo booth rental service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SLIDES_API1344012013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SLIDES_API1344012013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wedding photo booth rental orange county,ipad photo booth rental,party photo booth rentals near me,360 video booth rental costa mesa,OC photo booth rental service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SLIDES_API1344012013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SLIDES_API1344012013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photoboothrentalorangecounty/home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://www.youtube.com/watch?v=4a6f9W_OT9I%0D" TargetMode="External"/><Relationship Id="rId5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://www.youtube.com/watch?v=wbjD9M3aJZI" TargetMode="External"/><Relationship Id="rId5" Type="http://schemas.openxmlformats.org/officeDocument/2006/relationships/image" Target="../media/image2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://www.youtube.com/watch?v=LINz3lgJbBg" TargetMode="External"/><Relationship Id="rId5" Type="http://schemas.openxmlformats.org/officeDocument/2006/relationships/image" Target="../media/image6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://www.youtube.com/watch?v=FhsmA81vwiA" TargetMode="External"/><Relationship Id="rId5" Type="http://schemas.openxmlformats.org/officeDocument/2006/relationships/image" Target="../media/image7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://www.youtube.com/watch?v=hsPmnrsWHWo" TargetMode="External"/><Relationship Id="rId5" Type="http://schemas.openxmlformats.org/officeDocument/2006/relationships/image" Target="../media/image4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://www.youtube.com/watch?v=MBF4KXejsSQ" TargetMode="External"/><Relationship Id="rId5" Type="http://schemas.openxmlformats.org/officeDocument/2006/relationships/image" Target="../media/image8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://www.youtube.com/watch?v=E8kEG2bII5M" TargetMode="External"/><Relationship Id="rId5" Type="http://schemas.openxmlformats.org/officeDocument/2006/relationships/image" Target="../media/image9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sites.google.com/view/photoboothrentalorangecounty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ites.google.com/view/photoboothrentalorangecounty/home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s://drive.google.com/drive/folders/1E-ttncyoZwAjRq9xg-xbbZxv2LcaC-xf?usp=sharing" TargetMode="External"/><Relationship Id="rId5" Type="http://schemas.openxmlformats.org/officeDocument/2006/relationships/hyperlink" Target="https://drive.google.com/drive/folders/1dyJ5SL5nTqB3HaEo9LfdGQ9zsSJXRnmM?usp=sharing" TargetMode="External"/><Relationship Id="rId6" Type="http://schemas.openxmlformats.org/officeDocument/2006/relationships/hyperlink" Target="https://drive.google.com/drive/folders/1tmZpPljzO_CdfXc-MR4YnxtxzHjECkKF?usp=sharing" TargetMode="External"/><Relationship Id="rId7" Type="http://schemas.openxmlformats.org/officeDocument/2006/relationships/hyperlink" Target="https://drive.google.com/drive/folders/1UxTjcDlD2I-EaLgA16B2LCZFUgVwOecv?usp=sharing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spreadsheets/d/1qkI0NCWIxUXrqJLHjbmQMLO2Ql0SPe1D4rpKL-NOxII/pub" TargetMode="External"/><Relationship Id="rId22" Type="http://schemas.openxmlformats.org/officeDocument/2006/relationships/hyperlink" Target="https://docs.google.com/forms/d/1TMrXVfOt7TURf6KfbKQqY4u5-C82lrBVO-3SVqvkwik/edit?usp=sharing" TargetMode="External"/><Relationship Id="rId21" Type="http://schemas.openxmlformats.org/officeDocument/2006/relationships/hyperlink" Target="https://docs.google.com/spreadsheets/d/1qkI0NCWIxUXrqJLHjbmQMLO2Ql0SPe1D4rpKL-NOxII/view" TargetMode="External"/><Relationship Id="rId24" Type="http://schemas.openxmlformats.org/officeDocument/2006/relationships/hyperlink" Target="https://sites.google.com/view/photoboothrentalorangecounty/home" TargetMode="External"/><Relationship Id="rId23" Type="http://schemas.openxmlformats.org/officeDocument/2006/relationships/hyperlink" Target="https://docs.google.com/drawings/d/1s4-BfSNErI3ceKL9BhTVralc0cCUuXQPElrtl3-e6QA/edit?usp=sharing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s://drive.google.com/drive/folders/1E-ttncyoZwAjRq9xg-xbbZxv2LcaC-xf?usp=sharing" TargetMode="External"/><Relationship Id="rId9" Type="http://schemas.openxmlformats.org/officeDocument/2006/relationships/hyperlink" Target="https://drive.google.com/drive/folders/1osqayZBffZeOI7XSJGIoBjvQp713sb_j?usp=sharing" TargetMode="External"/><Relationship Id="rId26" Type="http://schemas.openxmlformats.org/officeDocument/2006/relationships/hyperlink" Target="https://docs.google.com/document/d/1HQDDb2lHlynK7RjxuEr90XyqW4E_aTjdKK0ztA54LaA/pub" TargetMode="External"/><Relationship Id="rId25" Type="http://schemas.openxmlformats.org/officeDocument/2006/relationships/hyperlink" Target="https://docs.google.com/document/d/1HQDDb2lHlynK7RjxuEr90XyqW4E_aTjdKK0ztA54LaA/edit?usp=sharing" TargetMode="External"/><Relationship Id="rId28" Type="http://schemas.openxmlformats.org/officeDocument/2006/relationships/hyperlink" Target="https://docs.google.com/presentation/d/1UVOHrzv0dtMIH_Hrm_ZAjF5YTyYYHrIVRhi3vzV-FPs/edit?usp=sharing" TargetMode="External"/><Relationship Id="rId27" Type="http://schemas.openxmlformats.org/officeDocument/2006/relationships/hyperlink" Target="https://docs.google.com/document/d/1HQDDb2lHlynK7RjxuEr90XyqW4E_aTjdKK0ztA54LaA/view" TargetMode="External"/><Relationship Id="rId5" Type="http://schemas.openxmlformats.org/officeDocument/2006/relationships/hyperlink" Target="https://drive.google.com/drive/folders/1dyJ5SL5nTqB3HaEo9LfdGQ9zsSJXRnmM?usp=sharing" TargetMode="External"/><Relationship Id="rId6" Type="http://schemas.openxmlformats.org/officeDocument/2006/relationships/hyperlink" Target="https://drive.google.com/drive/folders/1tmZpPljzO_CdfXc-MR4YnxtxzHjECkKF?usp=sharing" TargetMode="External"/><Relationship Id="rId29" Type="http://schemas.openxmlformats.org/officeDocument/2006/relationships/hyperlink" Target="https://docs.google.com/presentation/d/1UVOHrzv0dtMIH_Hrm_ZAjF5YTyYYHrIVRhi3vzV-FPs/pub" TargetMode="External"/><Relationship Id="rId7" Type="http://schemas.openxmlformats.org/officeDocument/2006/relationships/hyperlink" Target="https://drive.google.com/drive/folders/1UxTjcDlD2I-EaLgA16B2LCZFUgVwOecv?usp=sharing" TargetMode="External"/><Relationship Id="rId8" Type="http://schemas.openxmlformats.org/officeDocument/2006/relationships/hyperlink" Target="https://drive.google.com/drive/folders/1PyeQoOGTn2OcQ4QoLMweKmeTUnb5TY7D?usp=sharing" TargetMode="External"/><Relationship Id="rId30" Type="http://schemas.openxmlformats.org/officeDocument/2006/relationships/hyperlink" Target="https://docs.google.com/presentation/d/1UVOHrzv0dtMIH_Hrm_ZAjF5YTyYYHrIVRhi3vzV-FPs/view" TargetMode="External"/><Relationship Id="rId11" Type="http://schemas.openxmlformats.org/officeDocument/2006/relationships/hyperlink" Target="https://drive.google.com/file/d/1A8NsJQ8Hz9BaDLeD2RbDVNnCVF2fOBHC/view?usp=sharing" TargetMode="External"/><Relationship Id="rId10" Type="http://schemas.openxmlformats.org/officeDocument/2006/relationships/hyperlink" Target="https://drive.google.com/file/d/1p1xZJlV3s3TXpfZtLkHUBigbiKL6Tuz4/view?usp=sharing" TargetMode="External"/><Relationship Id="rId13" Type="http://schemas.openxmlformats.org/officeDocument/2006/relationships/hyperlink" Target="https://drive.google.com/file/d/1oe9qVrEZ181LrXReAnPPXxCzhm3YYX_P/view?usp=sharing" TargetMode="External"/><Relationship Id="rId12" Type="http://schemas.openxmlformats.org/officeDocument/2006/relationships/hyperlink" Target="https://drive.google.com/file/d/1QPRiKEi6mswQAPx4Xfwx1CPLPkSYc4t9/view?usp=sharing" TargetMode="External"/><Relationship Id="rId15" Type="http://schemas.openxmlformats.org/officeDocument/2006/relationships/hyperlink" Target="https://drive.google.com/file/d/1S0UF-tOafgUYjfXX3ermFKHU5iYb77MW/view?usp=sharing" TargetMode="External"/><Relationship Id="rId14" Type="http://schemas.openxmlformats.org/officeDocument/2006/relationships/hyperlink" Target="https://drive.google.com/file/d/1qD7SH56qwgDZXPlAolfhahPa8AZ3WrfI/view?usp=sharing" TargetMode="External"/><Relationship Id="rId17" Type="http://schemas.openxmlformats.org/officeDocument/2006/relationships/hyperlink" Target="https://docs.google.com/spreadsheets/d/1qkI0NCWIxUXrqJLHjbmQMLO2Ql0SPe1D4rpKL-NOxII/edit?usp=sharing" TargetMode="External"/><Relationship Id="rId16" Type="http://schemas.openxmlformats.org/officeDocument/2006/relationships/hyperlink" Target="https://drive.google.com/file/d/1WC0GJve_CozZqhHI4G36ceAv4vomGJmf/view?usp=sharing" TargetMode="External"/><Relationship Id="rId19" Type="http://schemas.openxmlformats.org/officeDocument/2006/relationships/hyperlink" Target="https://docs.google.com/spreadsheets/d/1qkI0NCWIxUXrqJLHjbmQMLO2Ql0SPe1D4rpKL-NOxII/pubhtml" TargetMode="External"/><Relationship Id="rId18" Type="http://schemas.openxmlformats.org/officeDocument/2006/relationships/hyperlink" Target="https://docs.google.com/spreadsheet/pub?key=1qkI0NCWIxUXrqJLHjbmQMLO2Ql0SPe1D4rpKL-NOxII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sites.google.com/view/photoboothrentalorangecounty/home" TargetMode="External"/><Relationship Id="rId4" Type="http://schemas.openxmlformats.org/officeDocument/2006/relationships/hyperlink" Target="http://www.youtube.com/watch?v=EJ0srgHuOmI%0D" TargetMode="External"/><Relationship Id="rId5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orange county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  <p:pic>
        <p:nvPicPr>
          <p:cNvPr id="108" name="Google Shape;108;p22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  <p:pic>
        <p:nvPicPr>
          <p:cNvPr id="114" name="Google Shape;114;p2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  <p:pic>
        <p:nvPicPr>
          <p:cNvPr id="120" name="Google Shape;120;p24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  <p:pic>
        <p:nvPicPr>
          <p:cNvPr id="126" name="Google Shape;126;p25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  <p:pic>
        <p:nvPicPr>
          <p:cNvPr id="132" name="Google Shape;132;p26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  <p:pic>
        <p:nvPicPr>
          <p:cNvPr id="138" name="Google Shape;138;p27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  <p:pic>
        <p:nvPicPr>
          <p:cNvPr id="144" name="Google Shape;144;p28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orange county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0" name="Google Shape;150;p2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orange county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Although every event is limited by a budget, renting a 360 Slow Motion Photo Booth will be the best decision you have ever made. It may mean cutting down on some of the less popular services but renting out a Slow Motion 360 Video Booth provides hours of entertainment and fun that are unparalleled by other photo booth options. Let’s face it; life is short and your event deserves the very best Slow Motion 360 Video Booth available in Los Angeles and Orange County. 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Contact Information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Party Snaps Photo Booth OC | 360 Photo Booth Rental Orange County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12911 Dungan lnGarden Grove, CA 92840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562-303-9926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More info about us: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3"/>
              </a:rPr>
              <a:t>wedding photo booth rental orange county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4"/>
              </a:rPr>
              <a:t>ipad photo booth rental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5"/>
              </a:rPr>
              <a:t>party photo booth rentals near me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6"/>
              </a:rPr>
              <a:t>360 video booth rental costa mesa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7"/>
              </a:rPr>
              <a:t>OC photo booth rental service 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lthough every event is limited by a budget, renting a 360 Slow Motion Photo Booth will be the best decision you have ever made. It may mean cutting down on some of the less popular services but renting out a Slow Motion 360 Video Booth provides hours of entertainment and fun that are unparalleled by other photo booth options. Let’s face it; life is short and your event deserves the very best Slow Motion 360 Video Booth available in Los Angeles and Orange County. " id="78" name="Google Shape;78;p17" title="wedding photo booth rental orange county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Links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4" name="Google Shape;84;p1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 of recommended resources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Please visit 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4"/>
              </a:rPr>
              <a:t>https://drive.google.com/drive/folders/1E-ttncyoZwAjRq9xg-xbbZxv2LcaC-xf?usp=sharing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5"/>
              </a:rPr>
              <a:t>https://drive.google.com/drive/folders/1dyJ5SL5nTqB3HaEo9LfdGQ9zsSJXRnmM?usp=sharing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6"/>
              </a:rPr>
              <a:t>https://drive.google.com/drive/folders/1tmZpPljzO_CdfXc-MR4YnxtxzHjECkKF?usp=sharing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7"/>
              </a:rPr>
              <a:t>https://drive.google.com/drive/folders/1UxTjcDlD2I-EaLgA16B2LCZFUgVwOecv?usp=sharing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8"/>
              </a:rPr>
              <a:t>https://drive.google.com/drive/folders/1PyeQoOGTn2OcQ4QoLMweKmeTUnb5TY7D?usp=sharing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9"/>
              </a:rPr>
              <a:t>https://drive.google.com/drive/folders/1osqayZBffZeOI7XSJGIoBjvQp713sb_j?usp=sharing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0"/>
              </a:rPr>
              <a:t>https://drive.google.com/file/d/1p1xZJlV3s3TXpfZtLkHUBigbiKL6Tuz4/view?usp=sharing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1"/>
              </a:rPr>
              <a:t>https://drive.google.com/file/d/1A8NsJQ8Hz9BaDLeD2RbDVNnCVF2fOBHC/view?usp=sharing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2"/>
              </a:rPr>
              <a:t>https://drive.google.com/file/d/1QPRiKEi6mswQAPx4Xfwx1CPLPkSYc4t9/view?usp=sharing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3"/>
              </a:rPr>
              <a:t>https://drive.google.com/file/d/1oe9qVrEZ181LrXReAnPPXxCzhm3YYX_P/view?usp=sharing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4"/>
              </a:rPr>
              <a:t>https://drive.google.com/file/d/1qD7SH56qwgDZXPlAolfhahPa8AZ3WrfI/view?usp=sharing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5"/>
              </a:rPr>
              <a:t>https://drive.google.com/file/d/1S0UF-tOafgUYjfXX3ermFKHU5iYb77MW/view?usp=sharing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6"/>
              </a:rPr>
              <a:t>https://drive.google.com/file/d/1WC0GJve_CozZqhHI4G36ceAv4vomGJmf/view?usp=sharing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7"/>
              </a:rPr>
              <a:t>https://docs.google.com/spreadsheets/d/1qkI0NCWIxUXrqJLHjbmQMLO2Ql0SPe1D4rpKL-NOxII/edit?usp=sharing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8"/>
              </a:rPr>
              <a:t>https://docs.google.com/spreadsheet/pub?key=1qkI0NCWIxUXrqJLHjbmQMLO2Ql0SPe1D4rpKL-NOxII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19"/>
              </a:rPr>
              <a:t>https://docs.google.com/spreadsheets/d/1qkI0NCWIxUXrqJLHjbmQMLO2Ql0SPe1D4rpKL-NOxII/pubhtml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0"/>
              </a:rPr>
              <a:t>https://docs.google.com/spreadsheets/d/1qkI0NCWIxUXrqJLHjbmQMLO2Ql0SPe1D4rpKL-NOxII/pub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1"/>
              </a:rPr>
              <a:t>https://docs.google.com/spreadsheets/d/1qkI0NCWIxUXrqJLHjbmQMLO2Ql0SPe1D4rpKL-NOxII/view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2"/>
              </a:rPr>
              <a:t>https://docs.google.com/forms/d/1TMrXVfOt7TURf6KfbKQqY4u5-C82lrBVO-3SVqvkwik/edit?usp=sharing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3"/>
              </a:rPr>
              <a:t>https://docs.google.com/drawings/d/1s4-BfSNErI3ceKL9BhTVralc0cCUuXQPElrtl3-e6QA/edit?usp=sharing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4"/>
              </a:rPr>
              <a:t>https://sites.google.com/view/photoboothrentalorangecounty/home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5"/>
              </a:rPr>
              <a:t>https://docs.google.com/document/d/1HQDDb2lHlynK7RjxuEr90XyqW4E_aTjdKK0ztA54LaA/edit?usp=sharing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6"/>
              </a:rPr>
              <a:t>https://docs.google.com/document/d/1HQDDb2lHlynK7RjxuEr90XyqW4E_aTjdKK0ztA54LaA/pub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7"/>
              </a:rPr>
              <a:t>https://docs.google.com/document/d/1HQDDb2lHlynK7RjxuEr90XyqW4E_aTjdKK0ztA54LaA/view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8"/>
              </a:rPr>
              <a:t>https://docs.google.com/presentation/d/1UVOHrzv0dtMIH_Hrm_ZAjF5YTyYYHrIVRhi3vzV-FPs/edit?usp=sharing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29"/>
              </a:rPr>
              <a:t>https://docs.google.com/presentation/d/1UVOHrzv0dtMIH_Hrm_ZAjF5YTyYYHrIVRhi3vzV-FPs/pub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30"/>
              </a:rPr>
              <a:t>https://docs.google.com/presentation/d/1UVOHrzv0dtMIH_Hrm_ZAjF5YTyYYHrIVRhi3vzV-FPs/view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Videos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6" name="Google Shape;96;p2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YouTube videos we recommend watching!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https://sites.google.com/view/photoboothrentalorangecounty/home</a:t>
            </a:r>
            <a:endParaRPr/>
          </a:p>
        </p:txBody>
      </p:sp>
      <p:pic>
        <p:nvPicPr>
          <p:cNvPr id="102" name="Google Shape;102;p21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